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3"/>
  </p:handoutMasterIdLst>
  <p:sldIdLst>
    <p:sldId id="256" r:id="rId2"/>
  </p:sldIdLst>
  <p:sldSz cx="15119350" cy="21383625"/>
  <p:notesSz cx="6881813" cy="10015538"/>
  <p:defaultTextStyle>
    <a:defPPr>
      <a:defRPr lang="pt-BR"/>
    </a:defPPr>
    <a:lvl1pPr algn="l" defTabSz="2135849" rtl="0" fontAlgn="base">
      <a:spcBef>
        <a:spcPct val="0"/>
      </a:spcBef>
      <a:spcAft>
        <a:spcPct val="0"/>
      </a:spcAft>
      <a:defRPr sz="4204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1067532" indent="-841467" algn="l" defTabSz="2135849" rtl="0" fontAlgn="base">
      <a:spcBef>
        <a:spcPct val="0"/>
      </a:spcBef>
      <a:spcAft>
        <a:spcPct val="0"/>
      </a:spcAft>
      <a:defRPr sz="4204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2135849" indent="-1683719" algn="l" defTabSz="2135849" rtl="0" fontAlgn="base">
      <a:spcBef>
        <a:spcPct val="0"/>
      </a:spcBef>
      <a:spcAft>
        <a:spcPct val="0"/>
      </a:spcAft>
      <a:defRPr sz="4204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3204167" indent="-2525969" algn="l" defTabSz="2135849" rtl="0" fontAlgn="base">
      <a:spcBef>
        <a:spcPct val="0"/>
      </a:spcBef>
      <a:spcAft>
        <a:spcPct val="0"/>
      </a:spcAft>
      <a:defRPr sz="4204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4272484" indent="-3368221" algn="l" defTabSz="2135849" rtl="0" fontAlgn="base">
      <a:spcBef>
        <a:spcPct val="0"/>
      </a:spcBef>
      <a:spcAft>
        <a:spcPct val="0"/>
      </a:spcAft>
      <a:defRPr sz="4204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1130329" algn="l" defTabSz="226065" rtl="0" eaLnBrk="1" latinLnBrk="0" hangingPunct="1">
      <a:defRPr sz="4204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1356394" algn="l" defTabSz="226065" rtl="0" eaLnBrk="1" latinLnBrk="0" hangingPunct="1">
      <a:defRPr sz="4204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1582459" algn="l" defTabSz="226065" rtl="0" eaLnBrk="1" latinLnBrk="0" hangingPunct="1">
      <a:defRPr sz="4204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1808525" algn="l" defTabSz="226065" rtl="0" eaLnBrk="1" latinLnBrk="0" hangingPunct="1">
      <a:defRPr sz="4204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44" d="100"/>
          <a:sy n="44" d="100"/>
        </p:scale>
        <p:origin x="1464" y="-504"/>
      </p:cViewPr>
      <p:guideLst>
        <p:guide orient="horz" pos="6735"/>
        <p:guide pos="47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ADD851-D7B7-48D6-9E43-3C33449505EB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40E7166-E08B-486C-A189-4AEED8828BE3}">
      <dgm:prSet phldrT="[Texto]" phldr="1"/>
      <dgm:spPr>
        <a:gradFill rotWithShape="0">
          <a:gsLst>
            <a:gs pos="0">
              <a:srgbClr val="92D050"/>
            </a:gs>
            <a:gs pos="50000">
              <a:srgbClr val="92D050"/>
            </a:gs>
            <a:gs pos="100000">
              <a:srgbClr val="92D050">
                <a:alpha val="44000"/>
              </a:srgbClr>
            </a:gs>
          </a:gsLst>
        </a:gradFill>
      </dgm:spPr>
      <dgm:t>
        <a:bodyPr/>
        <a:lstStyle/>
        <a:p>
          <a:endParaRPr lang="pt-BR" dirty="0"/>
        </a:p>
      </dgm:t>
    </dgm:pt>
    <dgm:pt modelId="{7C23625F-1341-44BF-BFC8-887421155E6F}" type="parTrans" cxnId="{851475C9-F35A-4D13-8DAC-40109A89798F}">
      <dgm:prSet/>
      <dgm:spPr/>
      <dgm:t>
        <a:bodyPr/>
        <a:lstStyle/>
        <a:p>
          <a:endParaRPr lang="pt-BR"/>
        </a:p>
      </dgm:t>
    </dgm:pt>
    <dgm:pt modelId="{6C63A4A0-EAD0-4854-9698-570209A7D2CF}" type="sibTrans" cxnId="{851475C9-F35A-4D13-8DAC-40109A89798F}">
      <dgm:prSet/>
      <dgm:spPr/>
      <dgm:t>
        <a:bodyPr/>
        <a:lstStyle/>
        <a:p>
          <a:endParaRPr lang="pt-BR"/>
        </a:p>
      </dgm:t>
    </dgm:pt>
    <dgm:pt modelId="{36A77078-B9C9-4AF6-B6F7-A0859DA064B8}">
      <dgm:prSet phldrT="[Texto]" phldr="1"/>
      <dgm:spPr>
        <a:gradFill rotWithShape="0">
          <a:gsLst>
            <a:gs pos="0">
              <a:srgbClr val="92D050"/>
            </a:gs>
            <a:gs pos="50000">
              <a:srgbClr val="92D050"/>
            </a:gs>
            <a:gs pos="100000">
              <a:srgbClr val="92D050">
                <a:alpha val="44000"/>
              </a:srgbClr>
            </a:gs>
          </a:gsLst>
        </a:gradFill>
      </dgm:spPr>
      <dgm:t>
        <a:bodyPr/>
        <a:lstStyle/>
        <a:p>
          <a:endParaRPr lang="pt-BR"/>
        </a:p>
      </dgm:t>
    </dgm:pt>
    <dgm:pt modelId="{C380BD5D-1D11-4EE8-A42E-4D2ED446D6FD}" type="parTrans" cxnId="{77BD337B-2877-41A2-BEDD-0A98FA84FFC1}">
      <dgm:prSet/>
      <dgm:spPr/>
      <dgm:t>
        <a:bodyPr/>
        <a:lstStyle/>
        <a:p>
          <a:endParaRPr lang="pt-BR"/>
        </a:p>
      </dgm:t>
    </dgm:pt>
    <dgm:pt modelId="{47BA549C-DB5A-4944-A267-0202B83D439E}" type="sibTrans" cxnId="{77BD337B-2877-41A2-BEDD-0A98FA84FFC1}">
      <dgm:prSet/>
      <dgm:spPr/>
      <dgm:t>
        <a:bodyPr/>
        <a:lstStyle/>
        <a:p>
          <a:endParaRPr lang="pt-BR"/>
        </a:p>
      </dgm:t>
    </dgm:pt>
    <dgm:pt modelId="{5655A0CB-2946-4063-8DEF-BC26E0F34BBA}">
      <dgm:prSet phldrT="[Texto]" phldr="1"/>
      <dgm:spPr>
        <a:gradFill rotWithShape="0">
          <a:gsLst>
            <a:gs pos="0">
              <a:srgbClr val="92D050"/>
            </a:gs>
            <a:gs pos="50000">
              <a:srgbClr val="92D050"/>
            </a:gs>
            <a:gs pos="100000">
              <a:srgbClr val="92D050">
                <a:alpha val="44000"/>
              </a:srgbClr>
            </a:gs>
          </a:gsLst>
        </a:gradFill>
      </dgm:spPr>
      <dgm:t>
        <a:bodyPr/>
        <a:lstStyle/>
        <a:p>
          <a:endParaRPr lang="pt-BR"/>
        </a:p>
      </dgm:t>
    </dgm:pt>
    <dgm:pt modelId="{D1B0CEB1-91D6-4069-B3AF-D2DDBC2796CA}" type="parTrans" cxnId="{6DC2FDD0-A494-4789-88F0-5CFD20F1863B}">
      <dgm:prSet/>
      <dgm:spPr/>
      <dgm:t>
        <a:bodyPr/>
        <a:lstStyle/>
        <a:p>
          <a:endParaRPr lang="pt-BR"/>
        </a:p>
      </dgm:t>
    </dgm:pt>
    <dgm:pt modelId="{DAE026D2-DE7F-4F3E-B165-0C6956648288}" type="sibTrans" cxnId="{6DC2FDD0-A494-4789-88F0-5CFD20F1863B}">
      <dgm:prSet/>
      <dgm:spPr/>
      <dgm:t>
        <a:bodyPr/>
        <a:lstStyle/>
        <a:p>
          <a:endParaRPr lang="pt-BR"/>
        </a:p>
      </dgm:t>
    </dgm:pt>
    <dgm:pt modelId="{1B529B78-EF07-44AD-B50D-F4FA3B09DED2}" type="pres">
      <dgm:prSet presAssocID="{0BADD851-D7B7-48D6-9E43-3C33449505EB}" presName="Name0" presStyleCnt="0">
        <dgm:presLayoutVars>
          <dgm:dir/>
          <dgm:resizeHandles val="exact"/>
        </dgm:presLayoutVars>
      </dgm:prSet>
      <dgm:spPr/>
    </dgm:pt>
    <dgm:pt modelId="{A2083D89-9FD2-4292-BB9F-5A121A262F39}" type="pres">
      <dgm:prSet presAssocID="{340E7166-E08B-486C-A189-4AEED8828BE3}" presName="node" presStyleLbl="node1" presStyleIdx="0" presStyleCnt="3">
        <dgm:presLayoutVars>
          <dgm:bulletEnabled val="1"/>
        </dgm:presLayoutVars>
      </dgm:prSet>
      <dgm:spPr/>
    </dgm:pt>
    <dgm:pt modelId="{7B6828F6-A5DF-4DD6-AA33-050D16EC77D7}" type="pres">
      <dgm:prSet presAssocID="{6C63A4A0-EAD0-4854-9698-570209A7D2CF}" presName="sibTrans" presStyleLbl="sibTrans2D1" presStyleIdx="0" presStyleCnt="3"/>
      <dgm:spPr/>
    </dgm:pt>
    <dgm:pt modelId="{C6798A5A-98B8-4476-AB4B-D889EFD8E0E1}" type="pres">
      <dgm:prSet presAssocID="{6C63A4A0-EAD0-4854-9698-570209A7D2CF}" presName="connectorText" presStyleLbl="sibTrans2D1" presStyleIdx="0" presStyleCnt="3"/>
      <dgm:spPr/>
    </dgm:pt>
    <dgm:pt modelId="{9D666165-DD5B-45D0-B3EC-7299D384891D}" type="pres">
      <dgm:prSet presAssocID="{36A77078-B9C9-4AF6-B6F7-A0859DA064B8}" presName="node" presStyleLbl="node1" presStyleIdx="1" presStyleCnt="3">
        <dgm:presLayoutVars>
          <dgm:bulletEnabled val="1"/>
        </dgm:presLayoutVars>
      </dgm:prSet>
      <dgm:spPr/>
    </dgm:pt>
    <dgm:pt modelId="{14D46B6C-39A7-4107-9422-CD2F80F898E1}" type="pres">
      <dgm:prSet presAssocID="{47BA549C-DB5A-4944-A267-0202B83D439E}" presName="sibTrans" presStyleLbl="sibTrans2D1" presStyleIdx="1" presStyleCnt="3"/>
      <dgm:spPr/>
    </dgm:pt>
    <dgm:pt modelId="{FF4433FD-7F1F-4F24-9B8A-AF34EB001C58}" type="pres">
      <dgm:prSet presAssocID="{47BA549C-DB5A-4944-A267-0202B83D439E}" presName="connectorText" presStyleLbl="sibTrans2D1" presStyleIdx="1" presStyleCnt="3"/>
      <dgm:spPr/>
    </dgm:pt>
    <dgm:pt modelId="{13477E2B-0F0B-4FF0-804D-926A4989C7FF}" type="pres">
      <dgm:prSet presAssocID="{5655A0CB-2946-4063-8DEF-BC26E0F34BBA}" presName="node" presStyleLbl="node1" presStyleIdx="2" presStyleCnt="3">
        <dgm:presLayoutVars>
          <dgm:bulletEnabled val="1"/>
        </dgm:presLayoutVars>
      </dgm:prSet>
      <dgm:spPr/>
    </dgm:pt>
    <dgm:pt modelId="{60D2EF2D-E179-4835-93B2-AE68580AA91E}" type="pres">
      <dgm:prSet presAssocID="{DAE026D2-DE7F-4F3E-B165-0C6956648288}" presName="sibTrans" presStyleLbl="sibTrans2D1" presStyleIdx="2" presStyleCnt="3"/>
      <dgm:spPr/>
    </dgm:pt>
    <dgm:pt modelId="{C30A9251-495C-4129-BC4D-79A34D97FBA2}" type="pres">
      <dgm:prSet presAssocID="{DAE026D2-DE7F-4F3E-B165-0C6956648288}" presName="connectorText" presStyleLbl="sibTrans2D1" presStyleIdx="2" presStyleCnt="3"/>
      <dgm:spPr/>
    </dgm:pt>
  </dgm:ptLst>
  <dgm:cxnLst>
    <dgm:cxn modelId="{5313E803-6D00-4927-A7DD-13574D2E294A}" type="presOf" srcId="{340E7166-E08B-486C-A189-4AEED8828BE3}" destId="{A2083D89-9FD2-4292-BB9F-5A121A262F39}" srcOrd="0" destOrd="0" presId="urn:microsoft.com/office/officeart/2005/8/layout/cycle7"/>
    <dgm:cxn modelId="{5D7CDA30-A26A-4CD4-888F-B4A5498E0AE2}" type="presOf" srcId="{36A77078-B9C9-4AF6-B6F7-A0859DA064B8}" destId="{9D666165-DD5B-45D0-B3EC-7299D384891D}" srcOrd="0" destOrd="0" presId="urn:microsoft.com/office/officeart/2005/8/layout/cycle7"/>
    <dgm:cxn modelId="{7C928248-5859-492B-9378-FCF5E08BF0C9}" type="presOf" srcId="{DAE026D2-DE7F-4F3E-B165-0C6956648288}" destId="{C30A9251-495C-4129-BC4D-79A34D97FBA2}" srcOrd="1" destOrd="0" presId="urn:microsoft.com/office/officeart/2005/8/layout/cycle7"/>
    <dgm:cxn modelId="{6F29AA53-123B-4DFE-8DB1-F14F5B1B13B2}" type="presOf" srcId="{47BA549C-DB5A-4944-A267-0202B83D439E}" destId="{FF4433FD-7F1F-4F24-9B8A-AF34EB001C58}" srcOrd="1" destOrd="0" presId="urn:microsoft.com/office/officeart/2005/8/layout/cycle7"/>
    <dgm:cxn modelId="{77BD337B-2877-41A2-BEDD-0A98FA84FFC1}" srcId="{0BADD851-D7B7-48D6-9E43-3C33449505EB}" destId="{36A77078-B9C9-4AF6-B6F7-A0859DA064B8}" srcOrd="1" destOrd="0" parTransId="{C380BD5D-1D11-4EE8-A42E-4D2ED446D6FD}" sibTransId="{47BA549C-DB5A-4944-A267-0202B83D439E}"/>
    <dgm:cxn modelId="{0CF46D7D-8C96-4A0C-9865-13101273AB78}" type="presOf" srcId="{0BADD851-D7B7-48D6-9E43-3C33449505EB}" destId="{1B529B78-EF07-44AD-B50D-F4FA3B09DED2}" srcOrd="0" destOrd="0" presId="urn:microsoft.com/office/officeart/2005/8/layout/cycle7"/>
    <dgm:cxn modelId="{BCF6B78F-C682-48FE-8CA0-D1C980E133B3}" type="presOf" srcId="{6C63A4A0-EAD0-4854-9698-570209A7D2CF}" destId="{C6798A5A-98B8-4476-AB4B-D889EFD8E0E1}" srcOrd="1" destOrd="0" presId="urn:microsoft.com/office/officeart/2005/8/layout/cycle7"/>
    <dgm:cxn modelId="{44578691-B0CA-4E9E-9387-4A847886C55C}" type="presOf" srcId="{47BA549C-DB5A-4944-A267-0202B83D439E}" destId="{14D46B6C-39A7-4107-9422-CD2F80F898E1}" srcOrd="0" destOrd="0" presId="urn:microsoft.com/office/officeart/2005/8/layout/cycle7"/>
    <dgm:cxn modelId="{3C9DA7A8-6AF4-49D4-AB0B-4CF0A63A23D8}" type="presOf" srcId="{6C63A4A0-EAD0-4854-9698-570209A7D2CF}" destId="{7B6828F6-A5DF-4DD6-AA33-050D16EC77D7}" srcOrd="0" destOrd="0" presId="urn:microsoft.com/office/officeart/2005/8/layout/cycle7"/>
    <dgm:cxn modelId="{851475C9-F35A-4D13-8DAC-40109A89798F}" srcId="{0BADD851-D7B7-48D6-9E43-3C33449505EB}" destId="{340E7166-E08B-486C-A189-4AEED8828BE3}" srcOrd="0" destOrd="0" parTransId="{7C23625F-1341-44BF-BFC8-887421155E6F}" sibTransId="{6C63A4A0-EAD0-4854-9698-570209A7D2CF}"/>
    <dgm:cxn modelId="{57C529D0-EF37-471A-9CD9-3ED899685738}" type="presOf" srcId="{DAE026D2-DE7F-4F3E-B165-0C6956648288}" destId="{60D2EF2D-E179-4835-93B2-AE68580AA91E}" srcOrd="0" destOrd="0" presId="urn:microsoft.com/office/officeart/2005/8/layout/cycle7"/>
    <dgm:cxn modelId="{6DC2FDD0-A494-4789-88F0-5CFD20F1863B}" srcId="{0BADD851-D7B7-48D6-9E43-3C33449505EB}" destId="{5655A0CB-2946-4063-8DEF-BC26E0F34BBA}" srcOrd="2" destOrd="0" parTransId="{D1B0CEB1-91D6-4069-B3AF-D2DDBC2796CA}" sibTransId="{DAE026D2-DE7F-4F3E-B165-0C6956648288}"/>
    <dgm:cxn modelId="{248994F3-5471-4211-87E7-59FA2F1972C2}" type="presOf" srcId="{5655A0CB-2946-4063-8DEF-BC26E0F34BBA}" destId="{13477E2B-0F0B-4FF0-804D-926A4989C7FF}" srcOrd="0" destOrd="0" presId="urn:microsoft.com/office/officeart/2005/8/layout/cycle7"/>
    <dgm:cxn modelId="{E5179EFC-1C54-44D9-9AA4-143A281EE106}" type="presParOf" srcId="{1B529B78-EF07-44AD-B50D-F4FA3B09DED2}" destId="{A2083D89-9FD2-4292-BB9F-5A121A262F39}" srcOrd="0" destOrd="0" presId="urn:microsoft.com/office/officeart/2005/8/layout/cycle7"/>
    <dgm:cxn modelId="{AE00FAC8-5400-4F00-86A6-F524794C33E7}" type="presParOf" srcId="{1B529B78-EF07-44AD-B50D-F4FA3B09DED2}" destId="{7B6828F6-A5DF-4DD6-AA33-050D16EC77D7}" srcOrd="1" destOrd="0" presId="urn:microsoft.com/office/officeart/2005/8/layout/cycle7"/>
    <dgm:cxn modelId="{3FAC9695-AE55-4989-B2A8-41733CBA25B0}" type="presParOf" srcId="{7B6828F6-A5DF-4DD6-AA33-050D16EC77D7}" destId="{C6798A5A-98B8-4476-AB4B-D889EFD8E0E1}" srcOrd="0" destOrd="0" presId="urn:microsoft.com/office/officeart/2005/8/layout/cycle7"/>
    <dgm:cxn modelId="{D9C8EFE3-CB71-4CC3-9AEB-CF2BBECE1AB6}" type="presParOf" srcId="{1B529B78-EF07-44AD-B50D-F4FA3B09DED2}" destId="{9D666165-DD5B-45D0-B3EC-7299D384891D}" srcOrd="2" destOrd="0" presId="urn:microsoft.com/office/officeart/2005/8/layout/cycle7"/>
    <dgm:cxn modelId="{4615F724-1642-4FC0-B139-E3EEBDCF6009}" type="presParOf" srcId="{1B529B78-EF07-44AD-B50D-F4FA3B09DED2}" destId="{14D46B6C-39A7-4107-9422-CD2F80F898E1}" srcOrd="3" destOrd="0" presId="urn:microsoft.com/office/officeart/2005/8/layout/cycle7"/>
    <dgm:cxn modelId="{BE831172-4C79-4FD1-8F07-21BAAD0F288E}" type="presParOf" srcId="{14D46B6C-39A7-4107-9422-CD2F80F898E1}" destId="{FF4433FD-7F1F-4F24-9B8A-AF34EB001C58}" srcOrd="0" destOrd="0" presId="urn:microsoft.com/office/officeart/2005/8/layout/cycle7"/>
    <dgm:cxn modelId="{A13E01BE-A1F0-49A1-B23E-ECDA16307FC0}" type="presParOf" srcId="{1B529B78-EF07-44AD-B50D-F4FA3B09DED2}" destId="{13477E2B-0F0B-4FF0-804D-926A4989C7FF}" srcOrd="4" destOrd="0" presId="urn:microsoft.com/office/officeart/2005/8/layout/cycle7"/>
    <dgm:cxn modelId="{A588DADD-65FF-4C2E-8804-33DD75355266}" type="presParOf" srcId="{1B529B78-EF07-44AD-B50D-F4FA3B09DED2}" destId="{60D2EF2D-E179-4835-93B2-AE68580AA91E}" srcOrd="5" destOrd="0" presId="urn:microsoft.com/office/officeart/2005/8/layout/cycle7"/>
    <dgm:cxn modelId="{71D1224F-CF17-4369-A3B1-91062BDF094E}" type="presParOf" srcId="{60D2EF2D-E179-4835-93B2-AE68580AA91E}" destId="{C30A9251-495C-4129-BC4D-79A34D97FBA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83D89-9FD2-4292-BB9F-5A121A262F39}">
      <dsp:nvSpPr>
        <dsp:cNvPr id="0" name=""/>
        <dsp:cNvSpPr/>
      </dsp:nvSpPr>
      <dsp:spPr>
        <a:xfrm>
          <a:off x="1957379" y="643"/>
          <a:ext cx="1211472" cy="60573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2D050"/>
            </a:gs>
            <a:gs pos="50000">
              <a:srgbClr val="92D050"/>
            </a:gs>
            <a:gs pos="100000">
              <a:srgbClr val="92D050">
                <a:alpha val="44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 dirty="0"/>
        </a:p>
      </dsp:txBody>
      <dsp:txXfrm>
        <a:off x="1975120" y="18384"/>
        <a:ext cx="1175990" cy="570254"/>
      </dsp:txXfrm>
    </dsp:sp>
    <dsp:sp modelId="{7B6828F6-A5DF-4DD6-AA33-050D16EC77D7}">
      <dsp:nvSpPr>
        <dsp:cNvPr id="0" name=""/>
        <dsp:cNvSpPr/>
      </dsp:nvSpPr>
      <dsp:spPr>
        <a:xfrm rot="3600000">
          <a:off x="2747655" y="1063676"/>
          <a:ext cx="631085" cy="21200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/>
        </a:p>
      </dsp:txBody>
      <dsp:txXfrm>
        <a:off x="2811257" y="1106077"/>
        <a:ext cx="503881" cy="127205"/>
      </dsp:txXfrm>
    </dsp:sp>
    <dsp:sp modelId="{9D666165-DD5B-45D0-B3EC-7299D384891D}">
      <dsp:nvSpPr>
        <dsp:cNvPr id="0" name=""/>
        <dsp:cNvSpPr/>
      </dsp:nvSpPr>
      <dsp:spPr>
        <a:xfrm>
          <a:off x="2957543" y="1732979"/>
          <a:ext cx="1211472" cy="60573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2D050"/>
            </a:gs>
            <a:gs pos="50000">
              <a:srgbClr val="92D050"/>
            </a:gs>
            <a:gs pos="100000">
              <a:srgbClr val="92D050">
                <a:alpha val="44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/>
        </a:p>
      </dsp:txBody>
      <dsp:txXfrm>
        <a:off x="2975284" y="1750720"/>
        <a:ext cx="1175990" cy="570254"/>
      </dsp:txXfrm>
    </dsp:sp>
    <dsp:sp modelId="{14D46B6C-39A7-4107-9422-CD2F80F898E1}">
      <dsp:nvSpPr>
        <dsp:cNvPr id="0" name=""/>
        <dsp:cNvSpPr/>
      </dsp:nvSpPr>
      <dsp:spPr>
        <a:xfrm rot="10800000">
          <a:off x="2247572" y="1929844"/>
          <a:ext cx="631085" cy="21200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/>
        </a:p>
      </dsp:txBody>
      <dsp:txXfrm rot="10800000">
        <a:off x="2311174" y="1972245"/>
        <a:ext cx="503881" cy="127205"/>
      </dsp:txXfrm>
    </dsp:sp>
    <dsp:sp modelId="{13477E2B-0F0B-4FF0-804D-926A4989C7FF}">
      <dsp:nvSpPr>
        <dsp:cNvPr id="0" name=""/>
        <dsp:cNvSpPr/>
      </dsp:nvSpPr>
      <dsp:spPr>
        <a:xfrm>
          <a:off x="957214" y="1732979"/>
          <a:ext cx="1211472" cy="60573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2D050"/>
            </a:gs>
            <a:gs pos="50000">
              <a:srgbClr val="92D050"/>
            </a:gs>
            <a:gs pos="100000">
              <a:srgbClr val="92D050">
                <a:alpha val="44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600" kern="1200"/>
        </a:p>
      </dsp:txBody>
      <dsp:txXfrm>
        <a:off x="974955" y="1750720"/>
        <a:ext cx="1175990" cy="570254"/>
      </dsp:txXfrm>
    </dsp:sp>
    <dsp:sp modelId="{60D2EF2D-E179-4835-93B2-AE68580AA91E}">
      <dsp:nvSpPr>
        <dsp:cNvPr id="0" name=""/>
        <dsp:cNvSpPr/>
      </dsp:nvSpPr>
      <dsp:spPr>
        <a:xfrm rot="18000000">
          <a:off x="1747490" y="1063676"/>
          <a:ext cx="631085" cy="21200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900" kern="1200"/>
        </a:p>
      </dsp:txBody>
      <dsp:txXfrm>
        <a:off x="1811092" y="1106077"/>
        <a:ext cx="503881" cy="127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52296A-57B4-9E46-B190-946FFAF14841}" type="datetimeFigureOut">
              <a:rPr lang="pt-BR"/>
              <a:pPr/>
              <a:t>05/02/2018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7313" y="951230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38B78B-F1A1-874A-B184-8780BE035EB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231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937E-CB9E-0648-9AF5-B111D7685306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159A0-983A-4B46-9E62-0653CB3FB3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89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895E8-A32D-1B42-88F8-6DDB60567020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5FDF-14A4-234E-95D0-6770AC1478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13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3C85-70B5-1740-80E4-0F01E18F640C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46253-41EC-1741-9E90-FE8318B5C9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01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DC3C-2303-1546-A52E-4838C178FB0E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9845-8E51-A646-A57F-C3EFE3ADFC8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30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/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FD0FB-BD91-CE4E-A85E-1C202740B388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709E-7137-584A-A015-9FD8D957A65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6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0A69-D271-AF47-81E2-2B178E276E41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0FCFD-748F-4F4B-B042-9FF9F9BE6C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1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1F8A-DDF8-0D47-8288-9C9B27F0E820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17BA-C640-7C41-AA65-3D7A8E17A9E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97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EA9D5-2C91-2A4B-B396-5FEC997B53D7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6873-6D7B-3343-8F29-27C71478986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63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25459-9199-0348-BB11-CFDE53BAB43B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6C2E-1F72-FA47-AB1E-04ECCC80B4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78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7208-E4EF-B24D-8336-FA29C54B09DF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B61AB-0812-8A4E-BF62-ACBE256A20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298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48672-6A9B-304D-BCA6-2F16F8E8D9DF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C770-4344-4845-B30F-DF25EFA9095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67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D6C4F-5D5B-D141-BA34-A865E4027DB3}" type="datetimeFigureOut">
              <a:rPr lang="pt-BR" smtClean="0"/>
              <a:pPr/>
              <a:t>05/02/2018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791E5-36C7-114C-BC9F-50E23092A8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45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12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jpe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jpe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tângulo 49">
            <a:extLst>
              <a:ext uri="{FF2B5EF4-FFF2-40B4-BE49-F238E27FC236}">
                <a16:creationId xmlns:a16="http://schemas.microsoft.com/office/drawing/2014/main" id="{ABB0D37A-29FA-49A1-8009-B3A6C3E867ED}"/>
              </a:ext>
            </a:extLst>
          </p:cNvPr>
          <p:cNvSpPr/>
          <p:nvPr/>
        </p:nvSpPr>
        <p:spPr>
          <a:xfrm>
            <a:off x="-21856" y="19943883"/>
            <a:ext cx="15119350" cy="1486235"/>
          </a:xfrm>
          <a:prstGeom prst="rect">
            <a:avLst/>
          </a:prstGeom>
          <a:solidFill>
            <a:schemeClr val="accent2">
              <a:lumMod val="40000"/>
              <a:lumOff val="6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C51AFFFF-A7C0-46C8-8A3D-EEAE706C76DC}"/>
              </a:ext>
            </a:extLst>
          </p:cNvPr>
          <p:cNvSpPr/>
          <p:nvPr/>
        </p:nvSpPr>
        <p:spPr>
          <a:xfrm>
            <a:off x="0" y="5324"/>
            <a:ext cx="15119350" cy="2476794"/>
          </a:xfrm>
          <a:prstGeom prst="rect">
            <a:avLst/>
          </a:prstGeom>
          <a:solidFill>
            <a:schemeClr val="accent2">
              <a:lumMod val="40000"/>
              <a:lumOff val="6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0" y="5874821"/>
            <a:ext cx="7559675" cy="431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335" indent="-533335" algn="ctr" defTabSz="2016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INTRODUÇÃO </a:t>
            </a:r>
          </a:p>
        </p:txBody>
      </p:sp>
      <p:sp>
        <p:nvSpPr>
          <p:cNvPr id="2052" name="CaixaDeTexto 13"/>
          <p:cNvSpPr txBox="1">
            <a:spLocks noChangeArrowheads="1"/>
          </p:cNvSpPr>
          <p:nvPr/>
        </p:nvSpPr>
        <p:spPr bwMode="auto">
          <a:xfrm>
            <a:off x="419985" y="6450885"/>
            <a:ext cx="6964509" cy="3046988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pt-BR" sz="1600" dirty="0"/>
              <a:t>A I Jornada de Educação e Divulgação em Ciências (I JED) é um evento científico de pós-graduação que apresenta como principal finalidade integrar e divulgar os cursos de pós-graduação da área de Ensino do Campus Vila Velha. Hoje o </a:t>
            </a:r>
            <a:r>
              <a:rPr lang="pt-BR" sz="1600" dirty="0" err="1"/>
              <a:t>Ifes</a:t>
            </a:r>
            <a:r>
              <a:rPr lang="pt-BR" sz="1600" dirty="0"/>
              <a:t> Campus Vila Velha possui cerca de 260 alunos matriculados em três cursos de pós-graduação, sendo dois lato sensu, Especialização em Educação e Divulgação em Ciências, Especialização em Ensino Interdisciplinar em Saúde e Meio Ambiente na Educação Básica e um curso stricto senso, o Programa de Mestrado Profissional em Química em Rede. </a:t>
            </a:r>
            <a:r>
              <a:rPr lang="pt-BR" sz="1600" dirty="0">
                <a:ea typeface="Arial" charset="0"/>
              </a:rPr>
              <a:t>O objetivo desse trabalho foi o de fornecer um </a:t>
            </a:r>
            <a:r>
              <a:rPr lang="pt-BR" sz="1600" dirty="0" err="1">
                <a:ea typeface="Arial" charset="0"/>
              </a:rPr>
              <a:t>template</a:t>
            </a:r>
            <a:r>
              <a:rPr lang="pt-BR" sz="1600" dirty="0">
                <a:ea typeface="Arial" charset="0"/>
              </a:rPr>
              <a:t> de pôster a ser apresentado na I JED. Utilizar um texto com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9723733"/>
            <a:ext cx="7559675" cy="431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335" indent="-533335" algn="ctr" defTabSz="2016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METODOLOGIA</a:t>
            </a:r>
          </a:p>
        </p:txBody>
      </p:sp>
      <p:sp>
        <p:nvSpPr>
          <p:cNvPr id="2054" name="CaixaDeTexto 23"/>
          <p:cNvSpPr txBox="1">
            <a:spLocks noChangeArrowheads="1"/>
          </p:cNvSpPr>
          <p:nvPr/>
        </p:nvSpPr>
        <p:spPr bwMode="auto">
          <a:xfrm>
            <a:off x="475276" y="10214246"/>
            <a:ext cx="696451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/>
            <a:r>
              <a:rPr lang="pt-BR" sz="1600" dirty="0">
                <a:ea typeface="Arial" charset="0"/>
              </a:rPr>
              <a:t>Tratou-se de uma investigação qualitativa, do tipo estudo de caso, planejada à luz de Gil (2009). Na tabela 1 está apresentado um resumo das técnicas e instrumentos de coleta de dados empregados durante a investigação, cujos dados foram analisados à luz de </a:t>
            </a:r>
            <a:r>
              <a:rPr lang="pt-BR" sz="1600" dirty="0" err="1">
                <a:ea typeface="Arial" charset="0"/>
              </a:rPr>
              <a:t>Bardin</a:t>
            </a:r>
            <a:r>
              <a:rPr lang="pt-BR" sz="1600" dirty="0">
                <a:ea typeface="Arial" charset="0"/>
              </a:rPr>
              <a:t> (2004). Utilizar um texto com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</a:t>
            </a:r>
          </a:p>
          <a:p>
            <a:pPr algn="just"/>
            <a:endParaRPr lang="pt-BR" sz="1600" dirty="0">
              <a:ea typeface="Arial" charset="0"/>
            </a:endParaRPr>
          </a:p>
          <a:p>
            <a:pPr algn="just"/>
            <a:r>
              <a:rPr lang="pt-BR" sz="1600" dirty="0">
                <a:ea typeface="Arial" charset="0"/>
              </a:rPr>
              <a:t>Tratou-se de uma investigação qualitativa, do tipo estudo de caso, planejada à luz de Gil (2009). Na tabela 1 está apresentado um resumo das técnicas e instrumentos de coleta de dados empregados durante a investigação, cujos dados foram analisados à luz de </a:t>
            </a:r>
            <a:r>
              <a:rPr lang="pt-BR" sz="1600" dirty="0" err="1">
                <a:ea typeface="Arial" charset="0"/>
              </a:rPr>
              <a:t>Bardin</a:t>
            </a:r>
            <a:r>
              <a:rPr lang="pt-BR" sz="1600" dirty="0">
                <a:ea typeface="Arial" charset="0"/>
              </a:rPr>
              <a:t> (2004).</a:t>
            </a:r>
          </a:p>
          <a:p>
            <a:pPr algn="just"/>
            <a:endParaRPr lang="pt-BR" sz="1600" dirty="0">
              <a:ea typeface="Arial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-21853" y="16164811"/>
            <a:ext cx="7559672" cy="431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335" indent="-533335" algn="ctr" defTabSz="2016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RESULTADOS E DISCUSS</a:t>
            </a:r>
            <a:r>
              <a:rPr lang="en-US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Ã</a:t>
            </a:r>
            <a:r>
              <a:rPr lang="pt-BR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O</a:t>
            </a:r>
          </a:p>
        </p:txBody>
      </p:sp>
      <p:sp>
        <p:nvSpPr>
          <p:cNvPr id="2056" name="CaixaDeTexto 30"/>
          <p:cNvSpPr txBox="1">
            <a:spLocks noChangeArrowheads="1"/>
          </p:cNvSpPr>
          <p:nvPr/>
        </p:nvSpPr>
        <p:spPr bwMode="auto">
          <a:xfrm>
            <a:off x="7835261" y="13284771"/>
            <a:ext cx="690494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pt-BR" sz="1600" dirty="0">
                <a:ea typeface="Arial" charset="0"/>
              </a:rPr>
              <a:t>Colocar aqui as considera</a:t>
            </a:r>
            <a:r>
              <a:rPr lang="en-US" sz="1600" dirty="0" err="1">
                <a:ea typeface="Arial" charset="0"/>
              </a:rPr>
              <a:t>ções</a:t>
            </a:r>
            <a:r>
              <a:rPr lang="en-US" sz="1600" dirty="0">
                <a:ea typeface="Arial" charset="0"/>
              </a:rPr>
              <a:t> </a:t>
            </a:r>
            <a:r>
              <a:rPr lang="en-US" sz="1600" dirty="0" err="1">
                <a:ea typeface="Arial" charset="0"/>
              </a:rPr>
              <a:t>finais</a:t>
            </a:r>
            <a:r>
              <a:rPr lang="pt-BR" sz="1600" dirty="0">
                <a:ea typeface="Arial" charset="0"/>
              </a:rPr>
              <a:t> do trabalho. Texto em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 Colocar aqui as considera</a:t>
            </a:r>
            <a:r>
              <a:rPr lang="en-US" sz="1600" dirty="0" err="1">
                <a:ea typeface="Arial" charset="0"/>
              </a:rPr>
              <a:t>ções</a:t>
            </a:r>
            <a:r>
              <a:rPr lang="en-US" sz="1600" dirty="0">
                <a:ea typeface="Arial" charset="0"/>
              </a:rPr>
              <a:t> </a:t>
            </a:r>
            <a:r>
              <a:rPr lang="en-US" sz="1600" dirty="0" err="1">
                <a:ea typeface="Arial" charset="0"/>
              </a:rPr>
              <a:t>finais</a:t>
            </a:r>
            <a:r>
              <a:rPr lang="pt-BR" sz="1600" dirty="0">
                <a:ea typeface="Arial" charset="0"/>
              </a:rPr>
              <a:t> do trabalho. Texto em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 Colocar aqui as considera</a:t>
            </a:r>
            <a:r>
              <a:rPr lang="en-US" sz="1600" dirty="0" err="1">
                <a:ea typeface="Arial" charset="0"/>
              </a:rPr>
              <a:t>ções</a:t>
            </a:r>
            <a:r>
              <a:rPr lang="en-US" sz="1600" dirty="0">
                <a:ea typeface="Arial" charset="0"/>
              </a:rPr>
              <a:t> </a:t>
            </a:r>
            <a:r>
              <a:rPr lang="en-US" sz="1600" dirty="0" err="1">
                <a:ea typeface="Arial" charset="0"/>
              </a:rPr>
              <a:t>finais</a:t>
            </a:r>
            <a:r>
              <a:rPr lang="pt-BR" sz="1600" dirty="0">
                <a:ea typeface="Arial" charset="0"/>
              </a:rPr>
              <a:t> do trabalho. Texto em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</a:t>
            </a:r>
          </a:p>
          <a:p>
            <a:pPr algn="just" eaLnBrk="1" hangingPunct="1"/>
            <a:endParaRPr lang="pt-BR" sz="1600" dirty="0">
              <a:ea typeface="Arial" charset="0"/>
            </a:endParaRPr>
          </a:p>
          <a:p>
            <a:pPr algn="just" eaLnBrk="1" hangingPunct="1"/>
            <a:r>
              <a:rPr lang="pt-BR" sz="1600" dirty="0">
                <a:ea typeface="Arial" charset="0"/>
              </a:rPr>
              <a:t>Colocar aqui as considera</a:t>
            </a:r>
            <a:r>
              <a:rPr lang="en-US" sz="1600" dirty="0" err="1">
                <a:ea typeface="Arial" charset="0"/>
              </a:rPr>
              <a:t>ções</a:t>
            </a:r>
            <a:r>
              <a:rPr lang="en-US" sz="1600" dirty="0">
                <a:ea typeface="Arial" charset="0"/>
              </a:rPr>
              <a:t> </a:t>
            </a:r>
            <a:r>
              <a:rPr lang="en-US" sz="1600" dirty="0" err="1">
                <a:ea typeface="Arial" charset="0"/>
              </a:rPr>
              <a:t>finais</a:t>
            </a:r>
            <a:r>
              <a:rPr lang="pt-BR" sz="1600" dirty="0">
                <a:ea typeface="Arial" charset="0"/>
              </a:rPr>
              <a:t> do trabalho. Texto em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 Colocar aqui as considera</a:t>
            </a:r>
            <a:r>
              <a:rPr lang="en-US" sz="1600" dirty="0" err="1">
                <a:ea typeface="Arial" charset="0"/>
              </a:rPr>
              <a:t>ções</a:t>
            </a:r>
            <a:r>
              <a:rPr lang="en-US" sz="1600" dirty="0">
                <a:ea typeface="Arial" charset="0"/>
              </a:rPr>
              <a:t> </a:t>
            </a:r>
            <a:r>
              <a:rPr lang="en-US" sz="1600" dirty="0" err="1">
                <a:ea typeface="Arial" charset="0"/>
              </a:rPr>
              <a:t>finais</a:t>
            </a:r>
            <a:r>
              <a:rPr lang="pt-BR" sz="1600" dirty="0">
                <a:ea typeface="Arial" charset="0"/>
              </a:rPr>
              <a:t> do trabalho. Texto em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</a:t>
            </a:r>
          </a:p>
          <a:p>
            <a:pPr algn="just" eaLnBrk="1" hangingPunct="1"/>
            <a:endParaRPr lang="pt-BR" sz="1600" dirty="0">
              <a:ea typeface="Arial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07897" y="12759979"/>
            <a:ext cx="7559675" cy="431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335" indent="-533335" algn="ctr" defTabSz="2016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CONSIDERA</a:t>
            </a:r>
            <a:r>
              <a:rPr lang="en-US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ÇÕES FINAIS</a:t>
            </a:r>
            <a:endParaRPr lang="pt-BR" sz="2205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Arial" charset="0"/>
            </a:endParaRPr>
          </a:p>
        </p:txBody>
      </p:sp>
      <p:sp>
        <p:nvSpPr>
          <p:cNvPr id="2091" name="Rectangle 30"/>
          <p:cNvSpPr>
            <a:spLocks noChangeArrowheads="1"/>
          </p:cNvSpPr>
          <p:nvPr/>
        </p:nvSpPr>
        <p:spPr bwMode="auto">
          <a:xfrm>
            <a:off x="419985" y="387504"/>
            <a:ext cx="184731" cy="44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 sz="2321"/>
          </a:p>
        </p:txBody>
      </p:sp>
      <p:sp>
        <p:nvSpPr>
          <p:cNvPr id="2092" name="Rectangle 33"/>
          <p:cNvSpPr>
            <a:spLocks noChangeArrowheads="1"/>
          </p:cNvSpPr>
          <p:nvPr/>
        </p:nvSpPr>
        <p:spPr bwMode="auto">
          <a:xfrm>
            <a:off x="419985" y="387504"/>
            <a:ext cx="184731" cy="44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 sz="2321"/>
          </a:p>
        </p:txBody>
      </p:sp>
      <p:sp>
        <p:nvSpPr>
          <p:cNvPr id="2095" name="Rectangle 40"/>
          <p:cNvSpPr>
            <a:spLocks noChangeArrowheads="1"/>
          </p:cNvSpPr>
          <p:nvPr/>
        </p:nvSpPr>
        <p:spPr bwMode="auto">
          <a:xfrm>
            <a:off x="419985" y="387504"/>
            <a:ext cx="184731" cy="44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 sz="2321"/>
          </a:p>
        </p:txBody>
      </p:sp>
      <p:sp>
        <p:nvSpPr>
          <p:cNvPr id="38" name="CaixaDeTexto 29"/>
          <p:cNvSpPr txBox="1"/>
          <p:nvPr/>
        </p:nvSpPr>
        <p:spPr bwMode="auto">
          <a:xfrm>
            <a:off x="1336313" y="2776217"/>
            <a:ext cx="12817424" cy="962103"/>
          </a:xfrm>
          <a:prstGeom prst="rect">
            <a:avLst/>
          </a:prstGeom>
          <a:noFill/>
          <a:ln w="12700">
            <a:noFill/>
          </a:ln>
        </p:spPr>
        <p:txBody>
          <a:bodyPr wrap="square" lIns="38398" tIns="19199" rIns="38398" bIns="19199">
            <a:spAutoFit/>
          </a:bodyPr>
          <a:lstStyle/>
          <a:p>
            <a:pPr algn="ctr"/>
            <a:r>
              <a:rPr lang="en-US" sz="3000" b="1" dirty="0">
                <a:ea typeface="Arial" charset="0"/>
              </a:rPr>
              <a:t>TÍTULO DO TRABALHO, LETRA ARIAL, FONTE COM TAMANHO 30 (</a:t>
            </a:r>
            <a:r>
              <a:rPr lang="pt-BR" sz="2834" b="1" dirty="0">
                <a:ea typeface="Arial" charset="0"/>
              </a:rPr>
              <a:t>POSTER A2 - 420MM X 594MM)</a:t>
            </a:r>
            <a:endParaRPr lang="en-US" sz="2834" b="1" dirty="0">
              <a:ea typeface="Arial" charset="0"/>
            </a:endParaRPr>
          </a:p>
        </p:txBody>
      </p:sp>
      <p:sp>
        <p:nvSpPr>
          <p:cNvPr id="45" name="Retângulo 41"/>
          <p:cNvSpPr/>
          <p:nvPr/>
        </p:nvSpPr>
        <p:spPr>
          <a:xfrm>
            <a:off x="7559675" y="18648473"/>
            <a:ext cx="7559675" cy="431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335" indent="-533335" algn="ctr" defTabSz="2016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AGRADECIMENTOS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194166" y="4642467"/>
            <a:ext cx="15119350" cy="964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>
              <a:defRPr/>
            </a:pPr>
            <a:r>
              <a:rPr lang="pt-BR" sz="1417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+mn-ea"/>
                <a:cs typeface="Arial" pitchFamily="34" charset="0"/>
              </a:rPr>
              <a:t>[1] </a:t>
            </a:r>
            <a:r>
              <a:rPr lang="pt-BR" sz="1417" dirty="0">
                <a:latin typeface="Arial" pitchFamily="34" charset="0"/>
                <a:ea typeface="+mn-ea"/>
                <a:cs typeface="Arial" pitchFamily="34" charset="0"/>
              </a:rPr>
              <a:t>Secretaria Municipal de Educa</a:t>
            </a:r>
            <a:r>
              <a:rPr lang="en-US" sz="1417" dirty="0" err="1">
                <a:latin typeface="Arial" pitchFamily="34" charset="0"/>
                <a:ea typeface="+mn-ea"/>
                <a:cs typeface="Arial" pitchFamily="34" charset="0"/>
              </a:rPr>
              <a:t>ção</a:t>
            </a:r>
            <a:r>
              <a:rPr lang="en-US" sz="1417" dirty="0">
                <a:latin typeface="Arial" pitchFamily="34" charset="0"/>
                <a:ea typeface="+mn-ea"/>
                <a:cs typeface="Arial" pitchFamily="34" charset="0"/>
              </a:rPr>
              <a:t> de Vila </a:t>
            </a:r>
            <a:r>
              <a:rPr lang="en-US" sz="1417" dirty="0" err="1">
                <a:latin typeface="Arial" pitchFamily="34" charset="0"/>
                <a:ea typeface="+mn-ea"/>
                <a:cs typeface="Arial" pitchFamily="34" charset="0"/>
              </a:rPr>
              <a:t>Velha</a:t>
            </a:r>
            <a:r>
              <a:rPr lang="pt-BR" sz="1417" dirty="0">
                <a:latin typeface="Arial" pitchFamily="34" charset="0"/>
                <a:ea typeface="+mn-ea"/>
                <a:cs typeface="Arial" pitchFamily="34" charset="0"/>
              </a:rPr>
              <a:t>. E-mail: nome1@gmail.com. </a:t>
            </a:r>
          </a:p>
          <a:p>
            <a:pPr algn="ctr" hangingPunct="0">
              <a:defRPr/>
            </a:pPr>
            <a:r>
              <a:rPr lang="pt-BR" sz="1417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[2] Pós-graduação em . E-mail: nome2</a:t>
            </a:r>
            <a:r>
              <a:rPr lang="pt-BR" sz="1417" dirty="0">
                <a:latin typeface="Arial" pitchFamily="34" charset="0"/>
                <a:ea typeface="+mn-ea"/>
                <a:cs typeface="Arial" pitchFamily="34" charset="0"/>
              </a:rPr>
              <a:t>@gmail.com</a:t>
            </a:r>
            <a:endParaRPr lang="pt-BR" sz="1417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 hangingPunct="0">
              <a:defRPr/>
            </a:pPr>
            <a:r>
              <a:rPr lang="pt-BR" sz="1417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[3] </a:t>
            </a:r>
            <a:r>
              <a:rPr lang="pt-BR" sz="1417" dirty="0">
                <a:latin typeface="Arial" pitchFamily="34" charset="0"/>
                <a:cs typeface="Arial" pitchFamily="34" charset="0"/>
              </a:rPr>
              <a:t>Pós-graduação em Educação e Divulgação em Ciências, IFES. E-mail: nome3@gmail.com</a:t>
            </a:r>
            <a:endParaRPr lang="pt-BR" sz="1417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 hangingPunct="0">
              <a:defRPr/>
            </a:pPr>
            <a:endParaRPr lang="pt-BR" sz="1417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750890"/>
              </p:ext>
            </p:extLst>
          </p:nvPr>
        </p:nvGraphicFramePr>
        <p:xfrm>
          <a:off x="419985" y="13788156"/>
          <a:ext cx="6964510" cy="172792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631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6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9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Investigação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Técnicas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Instrumentos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81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Investigação Qualitativa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Tipo: Estudo de Caso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Questionários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Anotações produzidas pelos alunos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9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b="0" dirty="0">
                          <a:effectLst/>
                          <a:latin typeface="+mj-lt"/>
                          <a:ea typeface="Times New Roman" charset="0"/>
                          <a:cs typeface="Times New Roman" charset="0"/>
                        </a:rPr>
                        <a:t>Entrevistas</a:t>
                      </a:r>
                    </a:p>
                  </a:txBody>
                  <a:tcPr marL="31999" marR="319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Instrumento de Avaliação</a:t>
                      </a:r>
                      <a:endParaRPr lang="pt-BR" sz="1400" b="1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Imagens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Fotografias como registros dos momentos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Diário de bordo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Anotações produzidas nos diários de bordo dos investigadores</a:t>
                      </a:r>
                      <a:endParaRPr lang="pt-BR" sz="1400" b="1" dirty="0">
                        <a:effectLst/>
                        <a:latin typeface="+mj-lt"/>
                        <a:ea typeface="Times New Roman" charset="0"/>
                        <a:cs typeface="Times New Roman" charset="0"/>
                      </a:endParaRPr>
                    </a:p>
                  </a:txBody>
                  <a:tcPr marL="31999" marR="3199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1" y="13068076"/>
            <a:ext cx="7559673" cy="566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80"/>
              </a:spcAft>
            </a:pPr>
            <a:r>
              <a:rPr lang="pt-BR" sz="1417" b="1" dirty="0">
                <a:latin typeface="+mj-lt"/>
                <a:ea typeface="Cambria" charset="0"/>
                <a:cs typeface="Times New Roman" charset="0"/>
              </a:rPr>
              <a:t>Quadro 1. </a:t>
            </a:r>
          </a:p>
          <a:p>
            <a:pPr algn="ctr">
              <a:spcAft>
                <a:spcPts val="280"/>
              </a:spcAft>
            </a:pPr>
            <a:r>
              <a:rPr lang="pt-BR" sz="1417" b="1" dirty="0">
                <a:latin typeface="+mj-lt"/>
                <a:ea typeface="Cambria" charset="0"/>
                <a:cs typeface="Times New Roman" charset="0"/>
              </a:rPr>
              <a:t>Resumo das técnicas e instrumentos de coleta de dados empregados durante a investigação.</a:t>
            </a:r>
            <a:endParaRPr lang="pt-BR" sz="1417" b="1" dirty="0"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45789" y="16622233"/>
            <a:ext cx="6912899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80"/>
              </a:spcBef>
              <a:spcAft>
                <a:spcPts val="280"/>
              </a:spcAft>
            </a:pPr>
            <a:r>
              <a:rPr lang="pt-BR" sz="1600" dirty="0">
                <a:ea typeface="Arial" charset="0"/>
              </a:rPr>
              <a:t>Os resultados sempre são melhor apresentados com o auxilio de figuras, tabelas e fotos. Poderá ter um texto em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 Escreva aqui os resultados. Os resultados sempre são melhor apresentados com o auxilio de figuras, tabelas e fotos. Poderá ter um texto em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 Escreva aqui os resultados. Os resultados sempre são melhor apresentados com o auxilio de figuras, tabelas e fotos. Poderá ter um texto em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 Escreva aqui os resultados. Os resultados sempre são melhor apresentados com o auxilio de figuras, tabelas e fotos. Poderá ter um texto em espaço simples, letra </a:t>
            </a:r>
            <a:r>
              <a:rPr lang="pt-BR" sz="1600" dirty="0" err="1">
                <a:ea typeface="Arial" charset="0"/>
              </a:rPr>
              <a:t>arial</a:t>
            </a:r>
            <a:r>
              <a:rPr lang="pt-BR" sz="1600" dirty="0">
                <a:ea typeface="Arial" charset="0"/>
              </a:rPr>
              <a:t>, tamanho 16, em texto corrido, justificado. Escreva aqui os resultados. </a:t>
            </a:r>
          </a:p>
          <a:p>
            <a:pPr algn="just">
              <a:spcBef>
                <a:spcPts val="280"/>
              </a:spcBef>
              <a:spcAft>
                <a:spcPts val="280"/>
              </a:spcAft>
            </a:pPr>
            <a:endParaRPr lang="pt-BR" sz="1600" dirty="0">
              <a:ea typeface="Arial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228417" y="8632536"/>
            <a:ext cx="7559675" cy="310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80"/>
              </a:spcAft>
            </a:pPr>
            <a:r>
              <a:rPr lang="pt-BR" sz="1417" b="1" dirty="0">
                <a:latin typeface="+mj-lt"/>
                <a:ea typeface="Times New Roman" charset="0"/>
                <a:cs typeface="Times New Roman" charset="0"/>
              </a:rPr>
              <a:t>Figura 1. Diagrama Conceitual.</a:t>
            </a:r>
            <a:endParaRPr lang="pt-BR" sz="1575" b="1" dirty="0"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-21856" y="4155331"/>
            <a:ext cx="151193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ea typeface="Arial" charset="0"/>
              </a:rPr>
              <a:t>Nome1 SOBRENOME</a:t>
            </a:r>
            <a:r>
              <a:rPr lang="en-US" sz="2000" b="1" baseline="30000" dirty="0">
                <a:ea typeface="Arial" charset="0"/>
              </a:rPr>
              <a:t>1,3</a:t>
            </a:r>
            <a:r>
              <a:rPr lang="pt-BR" sz="2000" b="1" dirty="0">
                <a:ea typeface="Arial" charset="0"/>
              </a:rPr>
              <a:t>, Nome2 SOBRENOME</a:t>
            </a:r>
            <a:r>
              <a:rPr lang="en-US" sz="2000" b="1" baseline="30000" dirty="0">
                <a:ea typeface="Arial" charset="0"/>
              </a:rPr>
              <a:t>2,3</a:t>
            </a:r>
            <a:r>
              <a:rPr lang="pt-BR" sz="2000" b="1" baseline="-25000" dirty="0">
                <a:ea typeface="Arial" charset="0"/>
              </a:rPr>
              <a:t>,</a:t>
            </a:r>
            <a:r>
              <a:rPr lang="pt-BR" sz="2000" b="1" dirty="0">
                <a:ea typeface="Arial" charset="0"/>
              </a:rPr>
              <a:t> Nome3 SOBRENOME</a:t>
            </a:r>
            <a:r>
              <a:rPr lang="en-US" sz="2000" b="1" baseline="30000" dirty="0">
                <a:ea typeface="Arial" charset="0"/>
              </a:rPr>
              <a:t>3</a:t>
            </a:r>
            <a:endParaRPr lang="pt-BR" sz="2000" b="1" dirty="0">
              <a:ea typeface="Arial" charset="0"/>
            </a:endParaRPr>
          </a:p>
        </p:txBody>
      </p:sp>
      <p:sp>
        <p:nvSpPr>
          <p:cNvPr id="33" name="Retângulo 20"/>
          <p:cNvSpPr/>
          <p:nvPr/>
        </p:nvSpPr>
        <p:spPr>
          <a:xfrm>
            <a:off x="7551122" y="16507914"/>
            <a:ext cx="7559675" cy="431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335" indent="-533335" algn="ctr" defTabSz="2016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REFERÊNCIAS</a:t>
            </a:r>
            <a:endParaRPr lang="pt-BR" sz="2205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Arial" charset="0"/>
            </a:endParaRPr>
          </a:p>
        </p:txBody>
      </p:sp>
      <p:sp>
        <p:nvSpPr>
          <p:cNvPr id="34" name="CaixaDeTexto 23"/>
          <p:cNvSpPr txBox="1">
            <a:spLocks noChangeArrowheads="1"/>
          </p:cNvSpPr>
          <p:nvPr/>
        </p:nvSpPr>
        <p:spPr bwMode="auto">
          <a:xfrm>
            <a:off x="7775699" y="16880731"/>
            <a:ext cx="696451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/>
            <a:r>
              <a:rPr lang="pt-BR" sz="1600" dirty="0">
                <a:ea typeface="Arial" charset="0"/>
              </a:rPr>
              <a:t>BARDIN, Lawrence. Análise de conteúdo. Porto, Portugal: Edições 70. 2004.</a:t>
            </a:r>
          </a:p>
          <a:p>
            <a:pPr algn="just"/>
            <a:r>
              <a:rPr lang="pt-BR" sz="1600" dirty="0">
                <a:ea typeface="Arial" charset="0"/>
              </a:rPr>
              <a:t>BRASIL. Diretrizes Curriculares Nacionais para Educação Básica. Ministério da Educação. 2013. </a:t>
            </a:r>
          </a:p>
          <a:p>
            <a:pPr algn="just"/>
            <a:r>
              <a:rPr lang="pt-BR" sz="1600" dirty="0">
                <a:ea typeface="Arial" charset="0"/>
              </a:rPr>
              <a:t>FREIRE, Paulo. Pedagogia do Oprimido. São Paulo: Paz e Terra. 2005.</a:t>
            </a:r>
          </a:p>
          <a:p>
            <a:pPr algn="just"/>
            <a:endParaRPr lang="pt-BR" sz="1600" dirty="0">
              <a:ea typeface="Arial" charset="0"/>
            </a:endParaRP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E686D9A5-405E-44FA-BF88-2BC7D14CB0D4}"/>
              </a:ext>
            </a:extLst>
          </p:cNvPr>
          <p:cNvGrpSpPr/>
          <p:nvPr/>
        </p:nvGrpSpPr>
        <p:grpSpPr>
          <a:xfrm>
            <a:off x="4324695" y="18898"/>
            <a:ext cx="6469953" cy="2310621"/>
            <a:chOff x="2473117" y="-12610"/>
            <a:chExt cx="6469953" cy="2310621"/>
          </a:xfrm>
        </p:grpSpPr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7321C302-A4D2-4E5D-9B2F-244D0C134FE5}"/>
                </a:ext>
              </a:extLst>
            </p:cNvPr>
            <p:cNvSpPr/>
            <p:nvPr/>
          </p:nvSpPr>
          <p:spPr>
            <a:xfrm>
              <a:off x="2670668" y="156212"/>
              <a:ext cx="2008688" cy="20386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7" name="Imagem 16">
              <a:extLst>
                <a:ext uri="{FF2B5EF4-FFF2-40B4-BE49-F238E27FC236}">
                  <a16:creationId xmlns:a16="http://schemas.microsoft.com/office/drawing/2014/main" id="{642AA3A3-2585-4359-A7F2-D7FA8A0081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13" t="28668" r="9158" b="28986"/>
            <a:stretch/>
          </p:blipFill>
          <p:spPr>
            <a:xfrm>
              <a:off x="2473117" y="-12610"/>
              <a:ext cx="6469953" cy="2310621"/>
            </a:xfrm>
            <a:prstGeom prst="rect">
              <a:avLst/>
            </a:prstGeom>
          </p:spPr>
        </p:pic>
      </p:grpSp>
      <p:sp>
        <p:nvSpPr>
          <p:cNvPr id="22" name="Triângulo isósceles 21">
            <a:extLst>
              <a:ext uri="{FF2B5EF4-FFF2-40B4-BE49-F238E27FC236}">
                <a16:creationId xmlns:a16="http://schemas.microsoft.com/office/drawing/2014/main" id="{AC596D03-A0DD-48F6-9870-1A7087BD5B99}"/>
              </a:ext>
            </a:extLst>
          </p:cNvPr>
          <p:cNvSpPr/>
          <p:nvPr/>
        </p:nvSpPr>
        <p:spPr>
          <a:xfrm rot="10800000">
            <a:off x="13752362" y="-4515"/>
            <a:ext cx="1368149" cy="4418931"/>
          </a:xfrm>
          <a:prstGeom prst="triangl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EC048281-AE4E-4CAB-9599-C9222B1D3E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78" y="-270251"/>
            <a:ext cx="1725070" cy="2945686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483FB64C-A12D-48F0-B859-1257445E8575}"/>
              </a:ext>
            </a:extLst>
          </p:cNvPr>
          <p:cNvSpPr txBox="1"/>
          <p:nvPr/>
        </p:nvSpPr>
        <p:spPr>
          <a:xfrm>
            <a:off x="10368716" y="1625857"/>
            <a:ext cx="4313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24 de Fevereiro de 2018</a:t>
            </a:r>
          </a:p>
          <a:p>
            <a:pPr algn="ctr"/>
            <a:r>
              <a:rPr lang="pt-BR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Vila Velha - ES</a:t>
            </a:r>
          </a:p>
        </p:txBody>
      </p:sp>
      <p:sp>
        <p:nvSpPr>
          <p:cNvPr id="47" name="Triângulo isósceles 46">
            <a:extLst>
              <a:ext uri="{FF2B5EF4-FFF2-40B4-BE49-F238E27FC236}">
                <a16:creationId xmlns:a16="http://schemas.microsoft.com/office/drawing/2014/main" id="{D9C9A121-C8C1-47B9-A1C4-A7084D598B65}"/>
              </a:ext>
            </a:extLst>
          </p:cNvPr>
          <p:cNvSpPr/>
          <p:nvPr/>
        </p:nvSpPr>
        <p:spPr>
          <a:xfrm>
            <a:off x="0" y="17973467"/>
            <a:ext cx="862931" cy="3404833"/>
          </a:xfrm>
          <a:prstGeom prst="triangl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0" name="Imagem 2049" descr="Uma imagem contendo objeto, relógio&#10;&#10;Descrição gerada com muito alta confiança">
            <a:extLst>
              <a:ext uri="{FF2B5EF4-FFF2-40B4-BE49-F238E27FC236}">
                <a16:creationId xmlns:a16="http://schemas.microsoft.com/office/drawing/2014/main" id="{5304EF88-6D9D-4D89-B282-B724D2477F7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1" t="21609" r="18576" b="15069"/>
          <a:stretch/>
        </p:blipFill>
        <p:spPr>
          <a:xfrm>
            <a:off x="5262636" y="19986439"/>
            <a:ext cx="1965781" cy="1440712"/>
          </a:xfrm>
          <a:prstGeom prst="rect">
            <a:avLst/>
          </a:prstGeom>
        </p:spPr>
      </p:pic>
      <p:pic>
        <p:nvPicPr>
          <p:cNvPr id="2053" name="Imagem 2052">
            <a:extLst>
              <a:ext uri="{FF2B5EF4-FFF2-40B4-BE49-F238E27FC236}">
                <a16:creationId xmlns:a16="http://schemas.microsoft.com/office/drawing/2014/main" id="{D8F8C482-CDAA-4B37-BA04-9AE24E7444A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884" y="19696891"/>
            <a:ext cx="1965781" cy="1965781"/>
          </a:xfrm>
          <a:prstGeom prst="rect">
            <a:avLst/>
          </a:prstGeom>
        </p:spPr>
      </p:pic>
      <p:pic>
        <p:nvPicPr>
          <p:cNvPr id="2057" name="Imagem 2056">
            <a:extLst>
              <a:ext uri="{FF2B5EF4-FFF2-40B4-BE49-F238E27FC236}">
                <a16:creationId xmlns:a16="http://schemas.microsoft.com/office/drawing/2014/main" id="{373A5151-5495-46F3-AA4C-9B7DED16FBD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870" y="19757753"/>
            <a:ext cx="2114160" cy="1887713"/>
          </a:xfrm>
          <a:prstGeom prst="rect">
            <a:avLst/>
          </a:prstGeom>
        </p:spPr>
      </p:pic>
      <p:sp>
        <p:nvSpPr>
          <p:cNvPr id="59" name="Retângulo 41">
            <a:extLst>
              <a:ext uri="{FF2B5EF4-FFF2-40B4-BE49-F238E27FC236}">
                <a16:creationId xmlns:a16="http://schemas.microsoft.com/office/drawing/2014/main" id="{10F0C6AD-206F-426A-9397-CE895298C33A}"/>
              </a:ext>
            </a:extLst>
          </p:cNvPr>
          <p:cNvSpPr/>
          <p:nvPr/>
        </p:nvSpPr>
        <p:spPr>
          <a:xfrm>
            <a:off x="-433418" y="20856139"/>
            <a:ext cx="7559675" cy="431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3335" indent="-533335" algn="ctr" defTabSz="2016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20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Arial" charset="0"/>
              </a:rPr>
              <a:t>REALIZAÇÃO:</a:t>
            </a:r>
          </a:p>
        </p:txBody>
      </p:sp>
      <p:graphicFrame>
        <p:nvGraphicFramePr>
          <p:cNvPr id="2059" name="Diagrama 2058">
            <a:extLst>
              <a:ext uri="{FF2B5EF4-FFF2-40B4-BE49-F238E27FC236}">
                <a16:creationId xmlns:a16="http://schemas.microsoft.com/office/drawing/2014/main" id="{8315EDE0-2DBB-4701-A24B-C3ABC0CF5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8709928"/>
              </p:ext>
            </p:extLst>
          </p:nvPr>
        </p:nvGraphicFramePr>
        <p:xfrm>
          <a:off x="8315774" y="6032786"/>
          <a:ext cx="5126231" cy="233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63" name="Imagem 2062" descr="Uma imagem contendo ao ar livre, árvore, grama, chão&#10;&#10;Descrição gerada com muito alta confiança">
            <a:extLst>
              <a:ext uri="{FF2B5EF4-FFF2-40B4-BE49-F238E27FC236}">
                <a16:creationId xmlns:a16="http://schemas.microsoft.com/office/drawing/2014/main" id="{7ED22998-8563-43E2-82B4-BA1CB1C608C3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813" y="9392249"/>
            <a:ext cx="4475135" cy="2535910"/>
          </a:xfrm>
          <a:prstGeom prst="rect">
            <a:avLst/>
          </a:prstGeom>
        </p:spPr>
      </p:pic>
      <p:sp>
        <p:nvSpPr>
          <p:cNvPr id="66" name="Retângulo 65">
            <a:extLst>
              <a:ext uri="{FF2B5EF4-FFF2-40B4-BE49-F238E27FC236}">
                <a16:creationId xmlns:a16="http://schemas.microsoft.com/office/drawing/2014/main" id="{3B6C2665-2A50-4A16-9FBD-7CC724BCA80B}"/>
              </a:ext>
            </a:extLst>
          </p:cNvPr>
          <p:cNvSpPr/>
          <p:nvPr/>
        </p:nvSpPr>
        <p:spPr>
          <a:xfrm>
            <a:off x="7537819" y="11987294"/>
            <a:ext cx="7559675" cy="310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80"/>
              </a:spcAft>
            </a:pPr>
            <a:r>
              <a:rPr lang="pt-BR" sz="1417" b="1" dirty="0">
                <a:latin typeface="+mj-lt"/>
                <a:ea typeface="Times New Roman" charset="0"/>
                <a:cs typeface="Times New Roman" charset="0"/>
              </a:rPr>
              <a:t>Foto 1. Instituto Federal do Espírito Santo – Campus Vila Velha. </a:t>
            </a:r>
            <a:endParaRPr lang="pt-BR" sz="1575" b="1" dirty="0">
              <a:latin typeface="+mj-lt"/>
              <a:ea typeface="Times New Roman" charset="0"/>
              <a:cs typeface="Times New Roman" charset="0"/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238A3BFC-6CEB-49ED-9551-40083E741470}"/>
              </a:ext>
            </a:extLst>
          </p:cNvPr>
          <p:cNvSpPr/>
          <p:nvPr/>
        </p:nvSpPr>
        <p:spPr>
          <a:xfrm>
            <a:off x="7748624" y="19126554"/>
            <a:ext cx="6912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80"/>
              </a:spcBef>
              <a:spcAft>
                <a:spcPts val="280"/>
              </a:spcAft>
            </a:pPr>
            <a:r>
              <a:rPr lang="pt-BR" sz="1600" dirty="0">
                <a:ea typeface="Arial" charset="0"/>
              </a:rPr>
              <a:t>Agradecer aos que participaram/colaboraram (pessoas ou instituições) com a pesquisa e não estão como autores.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4345</TotalTime>
  <Words>799</Words>
  <Application>Microsoft Office PowerPoint</Application>
  <PresentationFormat>Personalizar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Cambria</vt:lpstr>
      <vt:lpstr>Times New Roman</vt:lpstr>
      <vt:lpstr>Office Theme</vt:lpstr>
      <vt:lpstr>Apresentação do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IfesVV</dc:creator>
  <cp:lastModifiedBy>Manuella Amado</cp:lastModifiedBy>
  <cp:revision>145</cp:revision>
  <cp:lastPrinted>2016-06-29T20:39:02Z</cp:lastPrinted>
  <dcterms:created xsi:type="dcterms:W3CDTF">2011-10-10T12:50:27Z</dcterms:created>
  <dcterms:modified xsi:type="dcterms:W3CDTF">2018-02-05T16:06:13Z</dcterms:modified>
</cp:coreProperties>
</file>